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satOff val="1848"/>
              <a:lumOff val="-15262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0" cap="flat">
              <a:noFill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0" cap="flat">
              <a:noFill/>
              <a:miter lim="400000"/>
            </a:ln>
          </a:insideH>
          <a:insideV>
            <a:ln w="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5E6E5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A5F5E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E5E6E5"/>
          </a:solidFill>
        </a:fill>
      </a:tcStyle>
    </a:firstCol>
    <a:la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lastRow>
    <a:fir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A5F5E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A5F5E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722" y="-11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与副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355600" y="2044700"/>
            <a:ext cx="12293600" cy="3238500"/>
          </a:xfrm>
          <a:prstGeom prst="rect">
            <a:avLst/>
          </a:prstGeom>
        </p:spPr>
        <p:txBody>
          <a:bodyPr anchor="b"/>
          <a:lstStyle/>
          <a:p>
            <a:r>
              <a:t>标题文本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355600" y="5270500"/>
            <a:ext cx="12293600" cy="12954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228600" algn="ctr">
              <a:spcBef>
                <a:spcPts val="0"/>
              </a:spcBef>
              <a:buSzTx/>
              <a:buNone/>
            </a:lvl2pPr>
            <a:lvl3pPr marL="0" indent="457200" algn="ctr">
              <a:spcBef>
                <a:spcPts val="0"/>
              </a:spcBef>
              <a:buSzTx/>
              <a:buNone/>
            </a:lvl3pPr>
            <a:lvl4pPr marL="0" indent="685800" algn="ctr">
              <a:spcBef>
                <a:spcPts val="0"/>
              </a:spcBef>
              <a:buSzTx/>
              <a:buNone/>
            </a:lvl4pPr>
            <a:lvl5pPr marL="0" indent="914400" algn="ctr">
              <a:spcBef>
                <a:spcPts val="0"/>
              </a:spcBef>
              <a:buSzTx/>
              <a:buNone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引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5689600"/>
            <a:ext cx="10464800" cy="5080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089400"/>
            <a:ext cx="10464800" cy="7747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</a:lvl1pPr>
          </a:lstStyle>
          <a:p>
            <a:r>
              <a:t>“在此键入引文。”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水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346200" y="520700"/>
            <a:ext cx="10388600" cy="586023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908800"/>
            <a:ext cx="10464800" cy="1282700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228600" algn="ctr">
              <a:spcBef>
                <a:spcPts val="0"/>
              </a:spcBef>
              <a:buSzTx/>
              <a:buNone/>
            </a:lvl2pPr>
            <a:lvl3pPr marL="0" indent="457200" algn="ctr">
              <a:spcBef>
                <a:spcPts val="0"/>
              </a:spcBef>
              <a:buSzTx/>
              <a:buNone/>
            </a:lvl3pPr>
            <a:lvl4pPr marL="0" indent="685800" algn="ctr">
              <a:spcBef>
                <a:spcPts val="0"/>
              </a:spcBef>
              <a:buSzTx/>
              <a:buNone/>
            </a:lvl4pPr>
            <a:lvl5pPr marL="0" indent="914400" algn="ctr">
              <a:spcBef>
                <a:spcPts val="0"/>
              </a:spcBef>
              <a:buSzTx/>
              <a:buNone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居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355600" y="3251200"/>
            <a:ext cx="12293600" cy="3238500"/>
          </a:xfrm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垂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05600" y="609600"/>
            <a:ext cx="5359400" cy="77597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355600" y="1016000"/>
            <a:ext cx="5892800" cy="3886200"/>
          </a:xfrm>
          <a:prstGeom prst="rect">
            <a:avLst/>
          </a:prstGeom>
        </p:spPr>
        <p:txBody>
          <a:bodyPr anchor="b"/>
          <a:lstStyle/>
          <a:p>
            <a:r>
              <a:t>标题文本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355600" y="4889500"/>
            <a:ext cx="5892800" cy="3886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</a:lvl1pPr>
            <a:lvl2pPr marL="0" indent="228600" algn="ctr">
              <a:spcBef>
                <a:spcPts val="0"/>
              </a:spcBef>
              <a:buSzTx/>
              <a:buNone/>
            </a:lvl2pPr>
            <a:lvl3pPr marL="0" indent="457200" algn="ctr">
              <a:spcBef>
                <a:spcPts val="0"/>
              </a:spcBef>
              <a:buSzTx/>
              <a:buNone/>
            </a:lvl3pPr>
            <a:lvl4pPr marL="0" indent="685800" algn="ctr">
              <a:spcBef>
                <a:spcPts val="0"/>
              </a:spcBef>
              <a:buSzTx/>
              <a:buNone/>
            </a:lvl4pPr>
            <a:lvl5pPr marL="0" indent="914400" algn="ctr">
              <a:spcBef>
                <a:spcPts val="0"/>
              </a:spcBef>
              <a:buSzTx/>
              <a:buNone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 - 顶部对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与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520700" indent="-520700">
              <a:lnSpc>
                <a:spcPct val="120000"/>
              </a:lnSpc>
              <a:spcBef>
                <a:spcPts val="4600"/>
              </a:spcBef>
              <a:defRPr sz="4600"/>
            </a:lvl1pPr>
            <a:lvl2pPr marL="1041400" indent="-520700">
              <a:lnSpc>
                <a:spcPct val="120000"/>
              </a:lnSpc>
              <a:spcBef>
                <a:spcPts val="4600"/>
              </a:spcBef>
              <a:defRPr sz="4600"/>
            </a:lvl2pPr>
            <a:lvl3pPr marL="1562100" indent="-520700">
              <a:lnSpc>
                <a:spcPct val="120000"/>
              </a:lnSpc>
              <a:spcBef>
                <a:spcPts val="4600"/>
              </a:spcBef>
              <a:defRPr sz="4600"/>
            </a:lvl3pPr>
            <a:lvl4pPr marL="2082800" indent="-520700">
              <a:lnSpc>
                <a:spcPct val="120000"/>
              </a:lnSpc>
              <a:spcBef>
                <a:spcPts val="4600"/>
              </a:spcBef>
              <a:defRPr sz="4600"/>
            </a:lvl4pPr>
            <a:lvl5pPr marL="2603500" indent="-520700">
              <a:lnSpc>
                <a:spcPct val="120000"/>
              </a:lnSpc>
              <a:spcBef>
                <a:spcPts val="4600"/>
              </a:spcBef>
              <a:defRPr sz="46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、项目符号与照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870700" y="2781300"/>
            <a:ext cx="5283200" cy="6184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标题文本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355600" y="2730500"/>
            <a:ext cx="5892800" cy="6299200"/>
          </a:xfrm>
          <a:prstGeom prst="rect">
            <a:avLst/>
          </a:prstGeom>
        </p:spPr>
        <p:txBody>
          <a:bodyPr/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项目符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762000" y="762000"/>
            <a:ext cx="11468100" cy="8216900"/>
          </a:xfrm>
          <a:prstGeom prst="rect">
            <a:avLst/>
          </a:prstGeom>
        </p:spPr>
        <p:txBody>
          <a:bodyPr/>
          <a:lstStyle>
            <a:lvl1pPr marL="520700" indent="-520700">
              <a:lnSpc>
                <a:spcPct val="120000"/>
              </a:lnSpc>
              <a:spcBef>
                <a:spcPts val="4600"/>
              </a:spcBef>
              <a:defRPr sz="4600"/>
            </a:lvl1pPr>
            <a:lvl2pPr marL="1041400" indent="-520700">
              <a:lnSpc>
                <a:spcPct val="120000"/>
              </a:lnSpc>
              <a:spcBef>
                <a:spcPts val="4600"/>
              </a:spcBef>
              <a:defRPr sz="4600"/>
            </a:lvl2pPr>
            <a:lvl3pPr marL="1562100" indent="-520700">
              <a:lnSpc>
                <a:spcPct val="120000"/>
              </a:lnSpc>
              <a:spcBef>
                <a:spcPts val="4600"/>
              </a:spcBef>
              <a:defRPr sz="4600"/>
            </a:lvl3pPr>
            <a:lvl4pPr marL="2082800" indent="-520700">
              <a:lnSpc>
                <a:spcPct val="120000"/>
              </a:lnSpc>
              <a:spcBef>
                <a:spcPts val="4600"/>
              </a:spcBef>
              <a:defRPr sz="4600"/>
            </a:lvl4pPr>
            <a:lvl5pPr marL="2603500" indent="-520700">
              <a:lnSpc>
                <a:spcPct val="120000"/>
              </a:lnSpc>
              <a:spcBef>
                <a:spcPts val="4600"/>
              </a:spcBef>
              <a:defRPr sz="4600"/>
            </a:lvl5pPr>
          </a:lstStyle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照片 - 3 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654800" y="5029200"/>
            <a:ext cx="5803900" cy="421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664613" y="508000"/>
            <a:ext cx="5803901" cy="421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idx="15"/>
          </p:nvPr>
        </p:nvSpPr>
        <p:spPr>
          <a:xfrm>
            <a:off x="533400" y="508000"/>
            <a:ext cx="5808231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355600" y="254000"/>
            <a:ext cx="122936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标题文本</a:t>
            </a:r>
          </a:p>
        </p:txBody>
      </p:sp>
      <p:sp>
        <p:nvSpPr>
          <p:cNvPr id="3" name="Shape 3"/>
          <p:cNvSpPr>
            <a:spLocks noGrp="1"/>
          </p:cNvSpPr>
          <p:nvPr>
            <p:ph type="sldNum" sz="quarter" idx="2"/>
          </p:nvPr>
        </p:nvSpPr>
        <p:spPr>
          <a:xfrm>
            <a:off x="6324599" y="9271000"/>
            <a:ext cx="342901" cy="355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355600" y="2730500"/>
            <a:ext cx="12293600" cy="629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正文级别 1</a:t>
            </a:r>
          </a:p>
          <a:p>
            <a:pPr lvl="1"/>
            <a:r>
              <a:t>正文级别 2</a:t>
            </a:r>
          </a:p>
          <a:p>
            <a:pPr lvl="2"/>
            <a:r>
              <a:t>正文级别 3</a:t>
            </a:r>
          </a:p>
          <a:p>
            <a:pPr lvl="3"/>
            <a:r>
              <a:t>正文级别 4</a:t>
            </a:r>
          </a:p>
          <a:p>
            <a:pPr lvl="4"/>
            <a:r>
              <a:t>正文级别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72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9pPr>
    </p:titleStyle>
    <p:bodyStyle>
      <a:lvl1pPr marL="4318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1pPr>
      <a:lvl2pPr marL="8636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2pPr>
      <a:lvl3pPr marL="12954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3pPr>
      <a:lvl4pPr marL="17272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4pPr>
      <a:lvl5pPr marL="21590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5pPr>
      <a:lvl6pPr marL="25908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6pPr>
      <a:lvl7pPr marL="30226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7pPr>
      <a:lvl8pPr marL="34544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8pPr>
      <a:lvl9pPr marL="3886200" marR="0" indent="-431800" algn="l" defTabSz="584200" rtl="0" latinLnBrk="0">
        <a:lnSpc>
          <a:spcPct val="100000"/>
        </a:lnSpc>
        <a:spcBef>
          <a:spcPts val="3800"/>
        </a:spcBef>
        <a:spcAft>
          <a:spcPts val="0"/>
        </a:spcAft>
        <a:buClrTx/>
        <a:buSzPct val="82000"/>
        <a:buFontTx/>
        <a:buChar char="•"/>
        <a:tabLst/>
        <a:defRPr sz="3800" b="0" i="0" u="none" strike="noStrike" cap="none" spc="0" baseline="0">
          <a:ln>
            <a:noFill/>
          </a:ln>
          <a:solidFill>
            <a:srgbClr val="535353"/>
          </a:solidFill>
          <a:uFillTx/>
          <a:latin typeface="+mn-lt"/>
          <a:ea typeface="+mn-ea"/>
          <a:cs typeface="+mn-cs"/>
          <a:sym typeface="Gill Sans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Gill Sans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移动海量服务下基于React的高性能同构实践</a:t>
            </a:r>
          </a:p>
        </p:txBody>
      </p:sp>
      <p:sp>
        <p:nvSpPr>
          <p:cNvPr id="120" name="Shape 120"/>
          <p:cNvSpPr>
            <a:spLocks noGrp="1"/>
          </p:cNvSpPr>
          <p:nvPr>
            <p:ph type="subTitle" sz="quarter" idx="1"/>
          </p:nvPr>
        </p:nvSpPr>
        <p:spPr>
          <a:xfrm>
            <a:off x="355600" y="5610177"/>
            <a:ext cx="12293600" cy="1295401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6381749" y="9271000"/>
            <a:ext cx="228601" cy="355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1</a:t>
            </a:fld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 smtClean="0"/>
              <a:t>1</a:t>
            </a:r>
            <a:r>
              <a:rPr lang="zh-CN" altLang="en-US" dirty="0" smtClean="0"/>
              <a:t>页</a:t>
            </a:r>
            <a:endParaRPr dirty="0"/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6381749" y="9271000"/>
            <a:ext cx="228601" cy="355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2</a:t>
            </a:fld>
            <a:endParaRPr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 smtClean="0"/>
              <a:t>2</a:t>
            </a:r>
            <a:r>
              <a:rPr lang="zh-CN" altLang="en-US" dirty="0" smtClean="0"/>
              <a:t>页</a:t>
            </a:r>
            <a:endParaRPr dirty="0"/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6381749" y="9271000"/>
            <a:ext cx="228601" cy="355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3</a:t>
            </a:fld>
            <a:endParaRPr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 smtClean="0"/>
              <a:t>3</a:t>
            </a:r>
            <a:r>
              <a:rPr lang="zh-CN" altLang="en-US" dirty="0" smtClean="0"/>
              <a:t>页</a:t>
            </a:r>
            <a:endParaRPr dirty="0"/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6381749" y="9271000"/>
            <a:ext cx="228601" cy="355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4</a:t>
            </a:fld>
            <a:endParaRPr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 smtClean="0"/>
              <a:t>4</a:t>
            </a:r>
            <a:r>
              <a:rPr lang="zh-CN" altLang="en-US" dirty="0" smtClean="0"/>
              <a:t>页</a:t>
            </a:r>
            <a:endParaRPr dirty="0"/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6381749" y="9271000"/>
            <a:ext cx="228601" cy="355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5</a:t>
            </a:fld>
            <a:endParaRPr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 smtClean="0"/>
              <a:t>5</a:t>
            </a:r>
            <a:r>
              <a:rPr lang="zh-CN" altLang="en-US" dirty="0" smtClean="0"/>
              <a:t>页</a:t>
            </a:r>
            <a:endParaRPr dirty="0"/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6381749" y="9271000"/>
            <a:ext cx="228601" cy="355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6</a:t>
            </a:fld>
            <a:endParaRPr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altLang="zh-CN" dirty="0" smtClean="0"/>
              <a:t>End</a:t>
            </a:r>
            <a:endParaRPr dirty="0"/>
          </a:p>
        </p:txBody>
      </p:sp>
      <p:sp>
        <p:nvSpPr>
          <p:cNvPr id="121" name="Shape 121"/>
          <p:cNvSpPr>
            <a:spLocks noGrp="1"/>
          </p:cNvSpPr>
          <p:nvPr>
            <p:ph type="sldNum" sz="quarter" idx="2"/>
          </p:nvPr>
        </p:nvSpPr>
        <p:spPr>
          <a:xfrm>
            <a:off x="6381749" y="9271000"/>
            <a:ext cx="228601" cy="3556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7</a:t>
            </a:fld>
            <a:endParaRPr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Showroom">
  <a:themeElements>
    <a:clrScheme name="Showroom">
      <a:dk1>
        <a:srgbClr val="535353"/>
      </a:dk1>
      <a:lt1>
        <a:srgbClr val="340053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Showroom">
  <a:themeElements>
    <a:clrScheme name="Showroom">
      <a:dk1>
        <a:srgbClr val="000000"/>
      </a:dk1>
      <a:lt1>
        <a:srgbClr val="FFFFFF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26</Words>
  <PresentationFormat>自定义</PresentationFormat>
  <Paragraphs>14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Showroom</vt:lpstr>
      <vt:lpstr>移动海量服务下基于React的高性能同构实践</vt:lpstr>
      <vt:lpstr>第1页</vt:lpstr>
      <vt:lpstr>第2页</vt:lpstr>
      <vt:lpstr>第3页</vt:lpstr>
      <vt:lpstr>第4页</vt:lpstr>
      <vt:lpstr>第5页</vt:lpstr>
      <vt:lpstr>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移动海量服务下基于React的高性能同构实践</dc:title>
  <cp:lastModifiedBy>sevenzhu(朱维松)</cp:lastModifiedBy>
  <cp:revision>8</cp:revision>
  <dcterms:modified xsi:type="dcterms:W3CDTF">2019-05-08T07:23:40Z</dcterms:modified>
</cp:coreProperties>
</file>